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CC838CBC-F2B6-4D7E-A4DA-CAE3E8DE587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806734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8A700FE5-1639-4657-B04A-C6EA31CE63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806266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&#10;&#10;Descrição gerada automaticamente">
            <a:extLst>
              <a:ext uri="{FF2B5EF4-FFF2-40B4-BE49-F238E27FC236}">
                <a16:creationId xmlns:a16="http://schemas.microsoft.com/office/drawing/2014/main" id="{52715F75-B3FB-4137-9477-213C9FC794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16163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LEIA A BÍBLIA E FAÇA ORAÇÃO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566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200" dirty="0"/>
              <a:t>LEIA A BÍBLIA E FAÇA ORAÇÃO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566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Leia a Bíblia e faça oração, </a:t>
            </a:r>
          </a:p>
          <a:p>
            <a:r>
              <a:rPr lang="pt-BR" dirty="0"/>
              <a:t>Faça oração, faça oração. </a:t>
            </a:r>
          </a:p>
          <a:p>
            <a:r>
              <a:rPr lang="pt-BR" dirty="0"/>
              <a:t>Leia a Bíblia e faça oração, </a:t>
            </a:r>
          </a:p>
          <a:p>
            <a:r>
              <a:rPr lang="pt-BR" dirty="0"/>
              <a:t>Se quiser crescer.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LEIA A BÍBLIA E FAÇA ORAÇÃO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566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2693A64-8BF7-494A-8414-805B26AE662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 quiser crescer, </a:t>
            </a:r>
          </a:p>
          <a:p>
            <a:r>
              <a:rPr lang="pt-BR" dirty="0"/>
              <a:t>se </a:t>
            </a:r>
            <a:r>
              <a:rPr lang="pt-BR"/>
              <a:t>quiser crescer... </a:t>
            </a:r>
            <a:endParaRPr lang="pt-BR" dirty="0"/>
          </a:p>
          <a:p>
            <a:r>
              <a:rPr lang="pt-BR" dirty="0"/>
              <a:t>Leia a Bíblia e faça oração, </a:t>
            </a:r>
          </a:p>
          <a:p>
            <a:r>
              <a:rPr lang="pt-BR" dirty="0"/>
              <a:t>Se quiser crescer.</a:t>
            </a:r>
          </a:p>
        </p:txBody>
      </p:sp>
    </p:spTree>
    <p:extLst>
      <p:ext uri="{BB962C8B-B14F-4D97-AF65-F5344CB8AC3E}">
        <p14:creationId xmlns:p14="http://schemas.microsoft.com/office/powerpoint/2010/main" val="38185667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1679</TotalTime>
  <Words>64</Words>
  <Application>Microsoft Office PowerPoint</Application>
  <PresentationFormat>Apresentação na tela (16:9)</PresentationFormat>
  <Paragraphs>14</Paragraphs>
  <Slides>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</vt:i4>
      </vt:variant>
    </vt:vector>
  </HeadingPairs>
  <TitlesOfParts>
    <vt:vector size="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LEIA A BÍBLIA E FAÇA ORAÇÃO</vt:lpstr>
      <vt:lpstr>LEIA A BÍBLIA E FAÇA ORAÇÃO</vt:lpstr>
      <vt:lpstr>LEIA A BÍBLIA E FAÇA ORAÇÃO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2019-06-12T23:25:21Z</dcterms:modified>
</cp:coreProperties>
</file>

<file path=docProps/thumbnail.jpeg>
</file>